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25" autoAdjust="0"/>
    <p:restoredTop sz="93447" autoAdjust="0"/>
  </p:normalViewPr>
  <p:slideViewPr>
    <p:cSldViewPr snapToGrid="0">
      <p:cViewPr>
        <p:scale>
          <a:sx n="70" d="100"/>
          <a:sy n="70" d="100"/>
        </p:scale>
        <p:origin x="2076" y="-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m Colonna" userId="a68f67bde0ef7591" providerId="LiveId" clId="{EDD76483-D470-4279-B865-BE2A0843D63A}"/>
    <pc:docChg chg="modSld">
      <pc:chgData name="Pam Colonna" userId="a68f67bde0ef7591" providerId="LiveId" clId="{EDD76483-D470-4279-B865-BE2A0843D63A}" dt="2024-02-11T13:36:34.015" v="20" actId="20577"/>
      <pc:docMkLst>
        <pc:docMk/>
      </pc:docMkLst>
      <pc:sldChg chg="modSp mod">
        <pc:chgData name="Pam Colonna" userId="a68f67bde0ef7591" providerId="LiveId" clId="{EDD76483-D470-4279-B865-BE2A0843D63A}" dt="2024-02-11T13:36:34.015" v="20" actId="20577"/>
        <pc:sldMkLst>
          <pc:docMk/>
          <pc:sldMk cId="3922403542" sldId="256"/>
        </pc:sldMkLst>
        <pc:spChg chg="mod">
          <ac:chgData name="Pam Colonna" userId="a68f67bde0ef7591" providerId="LiveId" clId="{EDD76483-D470-4279-B865-BE2A0843D63A}" dt="2024-02-11T13:36:34.015" v="20" actId="20577"/>
          <ac:spMkLst>
            <pc:docMk/>
            <pc:sldMk cId="3922403542" sldId="256"/>
            <ac:spMk id="5" creationId="{BE9CF2AD-24D3-17C8-F2CC-2F0847916B0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2231-509F-43BD-A226-EDA51B3BD84E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EC8C-0262-4491-B7D4-9399E53E7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668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2231-509F-43BD-A226-EDA51B3BD84E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EC8C-0262-4491-B7D4-9399E53E7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4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2231-509F-43BD-A226-EDA51B3BD84E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EC8C-0262-4491-B7D4-9399E53E7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20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2231-509F-43BD-A226-EDA51B3BD84E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EC8C-0262-4491-B7D4-9399E53E7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23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2231-509F-43BD-A226-EDA51B3BD84E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EC8C-0262-4491-B7D4-9399E53E7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7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2231-509F-43BD-A226-EDA51B3BD84E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EC8C-0262-4491-B7D4-9399E53E7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42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2231-509F-43BD-A226-EDA51B3BD84E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EC8C-0262-4491-B7D4-9399E53E7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73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2231-509F-43BD-A226-EDA51B3BD84E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EC8C-0262-4491-B7D4-9399E53E7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83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2231-509F-43BD-A226-EDA51B3BD84E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EC8C-0262-4491-B7D4-9399E53E7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3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2231-509F-43BD-A226-EDA51B3BD84E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EC8C-0262-4491-B7D4-9399E53E7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21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2231-509F-43BD-A226-EDA51B3BD84E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EC8C-0262-4491-B7D4-9399E53E7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32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32231-509F-43BD-A226-EDA51B3BD84E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0EC8C-0262-4491-B7D4-9399E53E7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94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hyperlink" Target="mailto:roadrally@amcomc.org" TargetMode="External"/><Relationship Id="rId2" Type="http://schemas.openxmlformats.org/officeDocument/2006/relationships/hyperlink" Target="mailto:roadrally@amc.or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BE9CF2AD-24D3-17C8-F2CC-2F0847916B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392" y="104225"/>
            <a:ext cx="6756608" cy="8404095"/>
          </a:xfrm>
        </p:spPr>
        <p:txBody>
          <a:bodyPr/>
          <a:lstStyle/>
          <a:p>
            <a:r>
              <a:rPr lang="en-US" sz="2100" b="1" kern="1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ANTIQUE MOTORING CLUB OF MONMOUTH COUNTY</a:t>
            </a:r>
            <a:br>
              <a:rPr lang="en-US" sz="2100" b="1" kern="1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100" b="1" kern="1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PROUDLY PRESENTS THE 3rd ANNUAL</a:t>
            </a:r>
            <a:br>
              <a:rPr lang="en-US" sz="2100" b="1" kern="1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100" b="1" kern="100" dirty="0">
                <a:solidFill>
                  <a:srgbClr val="FF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 - ONLY ROAD RALLY</a:t>
            </a:r>
            <a:br>
              <a:rPr lang="en-US" sz="2330" b="1" kern="100" dirty="0">
                <a:solidFill>
                  <a:srgbClr val="C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330" b="1" kern="100" dirty="0">
                <a:solidFill>
                  <a:srgbClr val="C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330" b="1" kern="100" dirty="0">
              <a:solidFill>
                <a:srgbClr val="C00000"/>
              </a:solidFill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kern="1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sz="1400" b="1" u="sng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50" b="1" u="sng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SATURDAY, APRIL 27, </a:t>
            </a:r>
            <a:r>
              <a:rPr lang="en-US" sz="145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2024</a:t>
            </a:r>
            <a:br>
              <a:rPr lang="en-US" sz="145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50" b="1" kern="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 ARRIVAL AT 9:00AM / EVENT STARTS AT 10:00AM</a:t>
            </a:r>
            <a:br>
              <a:rPr lang="en-US" sz="1450" b="1" kern="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50" b="1" kern="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BEGINNING / ENDING AT HUDDY’S INN (206 COUNTY ROAD 537, COLTS NECK)</a:t>
            </a:r>
            <a:br>
              <a:rPr lang="en-US" sz="1450" b="1" kern="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50" b="1" u="sng" kern="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 EVENT</a:t>
            </a:r>
            <a:r>
              <a:rPr lang="en-US" sz="1450" b="1" kern="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MEMBERS | QUESTIONS OR MORE INFO: (732) 982-RIDE (7433) </a:t>
            </a:r>
            <a:br>
              <a:rPr lang="en-US" sz="1450" b="1" kern="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50" b="1" kern="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 EMAIL US AT: </a:t>
            </a:r>
            <a:r>
              <a:rPr lang="en-US" sz="1450" b="1" kern="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roadrally@amcomc.org</a:t>
            </a:r>
            <a:r>
              <a:rPr lang="en-US" sz="1450" b="1" kern="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US" sz="1450" b="1" kern="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50" b="1" kern="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ROAD RALLY COMMITTEE: BERNIE &amp; TRUDY MERER, JO ANN COLSON &amp; MARK TARRANT</a:t>
            </a:r>
            <a:br>
              <a:rPr lang="en-US" sz="1600" b="1" kern="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</a:br>
            <a:r>
              <a:rPr lang="en-US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21E16C0-C176-FA31-615F-5E0A46608C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60325"/>
            <a:ext cx="6858000" cy="99964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F7C11EF-379C-F7E8-853D-E89EF9D2DD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892458"/>
            <a:ext cx="6858000" cy="99964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03C2126-F3B8-EC07-FE5B-F85F27C369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147073"/>
            <a:ext cx="6858000" cy="188258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3F19338-E7A0-3221-0E2F-ECF069C0DF9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8095204"/>
            <a:ext cx="6858000" cy="80362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8330FEF-E6D3-BAC7-B0ED-98D52C57A016}"/>
              </a:ext>
            </a:extLst>
          </p:cNvPr>
          <p:cNvSpPr txBox="1"/>
          <p:nvPr/>
        </p:nvSpPr>
        <p:spPr>
          <a:xfrm>
            <a:off x="338470" y="5272769"/>
            <a:ext cx="61810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2024 MEMBER ONLY ROAD RALLY REGISTRATION REQUIRED</a:t>
            </a:r>
          </a:p>
          <a:p>
            <a:pPr algn="ctr"/>
            <a:r>
              <a:rPr lang="en-US" sz="1400" dirty="0">
                <a:solidFill>
                  <a:srgbClr val="00B050"/>
                </a:solidFill>
              </a:rPr>
              <a:t>Mail Form to:  AMCOMC, PO Box 124, Little Silver, NJ 07739 </a:t>
            </a:r>
            <a:r>
              <a:rPr lang="en-US" sz="1400" u="sng" dirty="0">
                <a:solidFill>
                  <a:srgbClr val="00B050"/>
                </a:solidFill>
              </a:rPr>
              <a:t>OR</a:t>
            </a:r>
          </a:p>
          <a:p>
            <a:pPr algn="ctr"/>
            <a:r>
              <a:rPr lang="en-US" sz="1400" dirty="0">
                <a:solidFill>
                  <a:srgbClr val="00B050"/>
                </a:solidFill>
              </a:rPr>
              <a:t>Email Form to:  </a:t>
            </a:r>
            <a:r>
              <a:rPr lang="en-US" sz="1400" dirty="0">
                <a:solidFill>
                  <a:srgbClr val="00B05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roadrally@amcomc.org</a:t>
            </a:r>
            <a:r>
              <a:rPr lang="en-US" sz="1400" dirty="0">
                <a:solidFill>
                  <a:srgbClr val="00B050"/>
                </a:solidFill>
              </a:rPr>
              <a:t> NO later than April 1, 2024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B587929-A6D8-1222-9AD3-7C96EDB98BC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670" y="5009693"/>
            <a:ext cx="615982" cy="45722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48D1BAF-0BC6-D769-3D05-8A47FD60F47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1628" y="5124970"/>
            <a:ext cx="6224980" cy="12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403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51</TotalTime>
  <Words>140</Words>
  <Application>Microsoft Office PowerPoint</Application>
  <PresentationFormat>Letter Paper (8.5x11 in)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 Colonna</dc:creator>
  <cp:lastModifiedBy>Pam Colonna</cp:lastModifiedBy>
  <cp:revision>3</cp:revision>
  <dcterms:created xsi:type="dcterms:W3CDTF">2024-02-01T00:00:06Z</dcterms:created>
  <dcterms:modified xsi:type="dcterms:W3CDTF">2024-02-11T13:36:39Z</dcterms:modified>
</cp:coreProperties>
</file>